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435" r:id="rId5"/>
    <p:sldId id="259" r:id="rId6"/>
    <p:sldId id="260" r:id="rId7"/>
    <p:sldId id="262" r:id="rId8"/>
    <p:sldId id="2440" r:id="rId9"/>
    <p:sldId id="2441" r:id="rId10"/>
    <p:sldId id="243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B5D0C8E-5C48-A141-937D-DDF985AB675F}">
          <p14:sldIdLst>
            <p14:sldId id="2435"/>
            <p14:sldId id="259"/>
            <p14:sldId id="260"/>
            <p14:sldId id="262"/>
            <p14:sldId id="2440"/>
            <p14:sldId id="2441"/>
            <p14:sldId id="243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613" autoAdjust="0"/>
    <p:restoredTop sz="94593" autoAdjust="0"/>
  </p:normalViewPr>
  <p:slideViewPr>
    <p:cSldViewPr snapToGrid="0">
      <p:cViewPr varScale="1">
        <p:scale>
          <a:sx n="57" d="100"/>
          <a:sy n="57" d="100"/>
        </p:scale>
        <p:origin x="176" y="1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6/19/19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6/19/19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AHEM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E20BA-E2F8-D64B-BAE4-C74A0EDC92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Anna Grant , Holt Galbraith , Erich Bernhardt</a:t>
            </a: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Description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SUBTITLE GOES HERE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goal of this project was to create a music  search  engine for everyday music fanatics. The user will use the search function to enter a artist name of there choice  which would then print results from the API’s used .  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85F2504-A35A-4AAB-94E4-C1479349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A4D6BAE-677F-4450-AE14-AD8224A4660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Solution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8673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00" dirty="0"/>
              <a:t>The average person spends a good amount of time listening to a lot of music , podcasts , and other entertainment recording of that sort. . This web application uses the </a:t>
            </a:r>
            <a:r>
              <a:rPr lang="en-US" sz="1500" dirty="0" err="1"/>
              <a:t>Tastedive</a:t>
            </a:r>
            <a:r>
              <a:rPr lang="en-US" sz="1500" dirty="0"/>
              <a:t> and YouTube API’s to suggest similar artist for the user to listen to . This encourages  new audiences to different artist and content. </a:t>
            </a: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534194-745D-4888-BF16-6C09F65EA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YouTube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Implementing the YouTube API  allowed our site to produce  a YouTube video of  or related to the artist /content searched. 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TasteDive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API is able to retrieve a variety of information  specifically for this project  we used the related artist wiki page links and  YouTube page links  to produce onto the page once the search has been submitted 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A4C0E3-E146-49BF-804D-D369F89E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3A740-4520-8A46-9A8E-1EABCA2A7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Team Efforts &amp; Individual Responsibilities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5CB1FA-040A-6145-BC8D-6E8282307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6E4D21-BCB7-B845-A778-37D397FAF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72615"/>
            <a:ext cx="3932237" cy="338843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Everyone on the team initially  began the project b y working on the backend to make sure that our selected API’s functioned properly .  </a:t>
            </a:r>
          </a:p>
          <a:p>
            <a:r>
              <a:rPr lang="en-US" dirty="0"/>
              <a:t>Holt and Miles took charge of getting the keys and making sure the </a:t>
            </a:r>
            <a:r>
              <a:rPr lang="en-US" dirty="0" err="1"/>
              <a:t>TasteDive</a:t>
            </a:r>
            <a:r>
              <a:rPr lang="en-US" dirty="0"/>
              <a:t> and YouTube API’s were functioning . Holt also worked extensively on the CSS within the Project . </a:t>
            </a:r>
          </a:p>
          <a:p>
            <a:r>
              <a:rPr lang="en-US" dirty="0"/>
              <a:t>Anna and Erich both coded  the API’s to to retrieve the YouTube videos and artist information. </a:t>
            </a:r>
          </a:p>
          <a:p>
            <a:r>
              <a:rPr lang="en-US" dirty="0"/>
              <a:t>As a team we all contributed to the overall editing process of the website . 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6891BB-4EA4-EE45-BA41-8B96BBF44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D90F39-D10F-8E4E-92DA-33047E91B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057" y="801277"/>
            <a:ext cx="3476952" cy="423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710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FC9A97-0CE2-0B49-A3CD-2143D5F4B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1DEAC8-CBD0-D94E-AA76-4A2D5F8DF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E7DD54-FB9A-024F-8B51-50449EA96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the YouTube search to retrieve the videos or the exact artist searched. </a:t>
            </a:r>
          </a:p>
          <a:p>
            <a:r>
              <a:rPr lang="en-US" dirty="0"/>
              <a:t>Code a Bio for the band being searched for to be printed out along with the YouTube video. </a:t>
            </a:r>
          </a:p>
          <a:p>
            <a:r>
              <a:rPr lang="en-US" dirty="0"/>
              <a:t>Add a database link so that you could add new bands . </a:t>
            </a:r>
          </a:p>
          <a:p>
            <a:r>
              <a:rPr lang="en-US" dirty="0"/>
              <a:t>Recent/Popular search button /section.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016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21593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B7DC9FB-F6DF-4841-83A9-A37336FEB076}"/>
              </a:ext>
            </a:extLst>
          </p:cNvPr>
          <p:cNvSpPr/>
          <p:nvPr/>
        </p:nvSpPr>
        <p:spPr>
          <a:xfrm>
            <a:off x="4328816" y="3925932"/>
            <a:ext cx="35343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pc="600" dirty="0">
                <a:solidFill>
                  <a:schemeClr val="bg1"/>
                </a:solidFill>
                <a:latin typeface="+mj-lt"/>
              </a:rPr>
              <a:t>AHEM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15" y="3061213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kumimoji="0" lang="en-US" sz="1800" u="none" strike="noStrike" kern="1200" cap="none" spc="30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cs typeface="Gill Sans" panose="020B0502020104020203" pitchFamily="34" charset="-79"/>
              </a:rPr>
              <a:t> 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5103221" y="5032398"/>
            <a:ext cx="3345040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661986_Tech presentation_RVA_v4" id="{72761486-35C0-4EF3-924E-44BF93C5F925}" vid="{AA80AB01-476F-48C3-B3B7-DC4890A60E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E71848-B78E-4D58-BFA5-D2D5918911C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334</Words>
  <Application>Microsoft Macintosh PowerPoint</Application>
  <PresentationFormat>Widescreen</PresentationFormat>
  <Paragraphs>32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Gill Sans</vt:lpstr>
      <vt:lpstr>Office Theme</vt:lpstr>
      <vt:lpstr>AHEM</vt:lpstr>
      <vt:lpstr>Description </vt:lpstr>
      <vt:lpstr>Motivation</vt:lpstr>
      <vt:lpstr>Results</vt:lpstr>
      <vt:lpstr>Team Efforts &amp; Individual Responsibilities</vt:lpstr>
      <vt:lpstr>Improvements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Miles Eddy</dc:creator>
  <cp:lastModifiedBy/>
  <cp:revision>1</cp:revision>
  <dcterms:created xsi:type="dcterms:W3CDTF">2019-06-18T18:11:19Z</dcterms:created>
  <dcterms:modified xsi:type="dcterms:W3CDTF">2019-06-19T17:44:21Z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